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Sorts Mill Goudy"/>
      <p:regular r:id="rId26"/>
      <p: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hgiV5df4E/FLGIeeaONX+ia9XY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SortsMillGoudy-regular.fntdata"/><Relationship Id="rId25" Type="http://schemas.openxmlformats.org/officeDocument/2006/relationships/slide" Target="slides/slide21.xml"/><Relationship Id="rId28" Type="http://customschemas.google.com/relationships/presentationmetadata" Target="metadata"/><Relationship Id="rId27" Type="http://schemas.openxmlformats.org/officeDocument/2006/relationships/font" Target="fonts/SortsMillGoud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33edcf2f1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333edcf2f1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33edcf2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333edcf2f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33edcf2f1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333edcf2f1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3e90f604f8_15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3e90f604f8_15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3e90f604f8_15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3e90f604f8_15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90f604f8_15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3e90f604f8_15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3e90f604f8_15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3e90f604f8_15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340718978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3340718978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334071897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3340718978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334071897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3340718978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34071897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3340718978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340718978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3340718978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3e90f604f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3e90f604f8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340718978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34071897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340718978_5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340718978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340718978_5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3340718978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33edcf2f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333edcf2f1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33edcf2f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333edcf2f1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72" name="Google Shape;7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76" name="Google Shape;76;p1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2" name="Google Shape;82;p1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8" name="Google Shape;88;p16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89" name="Google Shape;89;p1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93" name="Google Shape;93;p16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7" name="Google Shape;97;p1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3" name="Google Shape;103;p18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4" name="Google Shape;104;p18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5" name="Google Shape;105;p18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6" name="Google Shape;106;p18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07" name="Google Shape;107;p18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08" name="Google Shape;108;p1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12" name="Google Shape;11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3" name="Google Shape;11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14" name="Google Shape;11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17" name="Google Shape;117;p19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18" name="Google Shape;118;p19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19" name="Google Shape;119;p19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0" name="Google Shape;120;p19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1" name="Google Shape;121;p19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2" name="Google Shape;122;p19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3" name="Google Shape;123;p19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24" name="Google Shape;124;p19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 rot="5400000">
            <a:off x="4233302" y="-1243057"/>
            <a:ext cx="3714749" cy="103537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 rot="5400000">
            <a:off x="7534511" y="2058156"/>
            <a:ext cx="5181601" cy="228448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 rot="5400000">
            <a:off x="2281431" y="-758036"/>
            <a:ext cx="5181601" cy="7916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37" name="Google Shape;3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38" name="Google Shape;38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9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43" name="Google Shape;43;p9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2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0" name="Google Shape;60;p1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64" name="Google Shape;64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68" name="Google Shape;68;p1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4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8.png"/><Relationship Id="rId5" Type="http://schemas.openxmlformats.org/officeDocument/2006/relationships/image" Target="../media/image4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Relationship Id="rId5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jp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4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jp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4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"/>
          <p:cNvPicPr preferRelativeResize="0"/>
          <p:nvPr/>
        </p:nvPicPr>
        <p:blipFill rotWithShape="1">
          <a:blip r:embed="rId4">
            <a:alphaModFix amt="50000"/>
          </a:blip>
          <a:srcRect b="0" l="0" r="0" t="0"/>
          <a:stretch/>
        </p:blipFill>
        <p:spPr>
          <a:xfrm>
            <a:off x="952507" y="0"/>
            <a:ext cx="10286985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 txBox="1"/>
          <p:nvPr>
            <p:ph type="ctrTitle"/>
          </p:nvPr>
        </p:nvSpPr>
        <p:spPr>
          <a:xfrm>
            <a:off x="107377" y="503588"/>
            <a:ext cx="6888986" cy="13979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Sorts Mill Goudy"/>
              <a:buNone/>
            </a:pPr>
            <a:r>
              <a:rPr lang="en-US" sz="7200"/>
              <a:t>ChowHub</a:t>
            </a:r>
            <a:endParaRPr/>
          </a:p>
        </p:txBody>
      </p:sp>
      <p:sp>
        <p:nvSpPr>
          <p:cNvPr id="146" name="Google Shape;146;p1"/>
          <p:cNvSpPr txBox="1"/>
          <p:nvPr>
            <p:ph idx="1" type="subTitle"/>
          </p:nvPr>
        </p:nvSpPr>
        <p:spPr>
          <a:xfrm>
            <a:off x="1693364" y="1901539"/>
            <a:ext cx="4402636" cy="13979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60"/>
              <a:buNone/>
            </a:pPr>
            <a:r>
              <a:rPr lang="en-US" sz="2800"/>
              <a:t>Streamlining Restaurant Management</a:t>
            </a:r>
            <a:endParaRPr/>
          </a:p>
        </p:txBody>
      </p:sp>
      <p:sp>
        <p:nvSpPr>
          <p:cNvPr id="147" name="Google Shape;147;p1"/>
          <p:cNvSpPr txBox="1"/>
          <p:nvPr/>
        </p:nvSpPr>
        <p:spPr>
          <a:xfrm>
            <a:off x="1693363" y="3998465"/>
            <a:ext cx="4402636" cy="195115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By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872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Mostafa Hasanalipourshahrabadi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872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Tingchen Tsao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872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Lily Huang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872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Furkan Bas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872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Saad Ghori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872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872"/>
              </a:spcBef>
              <a:spcAft>
                <a:spcPts val="0"/>
              </a:spcAft>
              <a:buClr>
                <a:schemeClr val="lt2"/>
              </a:buClr>
              <a:buSzPct val="700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33edcf2f1_1_40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Menu Management: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Add/Edit Category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3" name="Google Shape;213;g3333edcf2f1_1_40"/>
          <p:cNvGrpSpPr/>
          <p:nvPr/>
        </p:nvGrpSpPr>
        <p:grpSpPr>
          <a:xfrm>
            <a:off x="1359425" y="1345288"/>
            <a:ext cx="5913449" cy="5268607"/>
            <a:chOff x="1081500" y="1399038"/>
            <a:chExt cx="5913449" cy="5268607"/>
          </a:xfrm>
        </p:grpSpPr>
        <p:pic>
          <p:nvPicPr>
            <p:cNvPr id="214" name="Google Shape;214;g3333edcf2f1_1_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1503" y="1399038"/>
              <a:ext cx="5913442" cy="1843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g3333edcf2f1_1_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1500" y="1583350"/>
              <a:ext cx="5913449" cy="50842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g3333edcf2f1_1_40"/>
          <p:cNvPicPr preferRelativeResize="0"/>
          <p:nvPr/>
        </p:nvPicPr>
        <p:blipFill rotWithShape="1">
          <a:blip r:embed="rId5">
            <a:alphaModFix amt="50000"/>
          </a:blip>
          <a:srcRect b="0" l="13651" r="0" t="0"/>
          <a:stretch/>
        </p:blipFill>
        <p:spPr>
          <a:xfrm>
            <a:off x="8245075" y="0"/>
            <a:ext cx="3946925" cy="6857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g3333edcf2f1_1_0"/>
          <p:cNvPicPr preferRelativeResize="0"/>
          <p:nvPr/>
        </p:nvPicPr>
        <p:blipFill rotWithShape="1">
          <a:blip r:embed="rId4">
            <a:alphaModFix/>
          </a:blip>
          <a:srcRect b="0" l="0" r="0" t="1516"/>
          <a:stretch/>
        </p:blipFill>
        <p:spPr>
          <a:xfrm>
            <a:off x="965925" y="1366600"/>
            <a:ext cx="6822024" cy="502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333edcf2f1_1_0"/>
          <p:cNvSpPr txBox="1"/>
          <p:nvPr>
            <p:ph type="title"/>
          </p:nvPr>
        </p:nvSpPr>
        <p:spPr>
          <a:xfrm>
            <a:off x="922125" y="109300"/>
            <a:ext cx="61845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Placement: Main Screen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3" name="Google Shape;223;g3333edcf2f1_1_0"/>
          <p:cNvPicPr preferRelativeResize="0"/>
          <p:nvPr/>
        </p:nvPicPr>
        <p:blipFill rotWithShape="1">
          <a:blip r:embed="rId5">
            <a:alphaModFix amt="95000"/>
          </a:blip>
          <a:srcRect b="0" l="12998" r="0" t="0"/>
          <a:stretch/>
        </p:blipFill>
        <p:spPr>
          <a:xfrm>
            <a:off x="8348850" y="0"/>
            <a:ext cx="397667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33edcf2f1_1_13"/>
          <p:cNvSpPr txBox="1"/>
          <p:nvPr>
            <p:ph type="title"/>
          </p:nvPr>
        </p:nvSpPr>
        <p:spPr>
          <a:xfrm>
            <a:off x="882375" y="228550"/>
            <a:ext cx="61845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Placement: Adding Items to Order</a:t>
            </a: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9" name="Google Shape;229;g3333edcf2f1_1_13"/>
          <p:cNvPicPr preferRelativeResize="0"/>
          <p:nvPr/>
        </p:nvPicPr>
        <p:blipFill rotWithShape="1">
          <a:blip r:embed="rId4">
            <a:alphaModFix/>
          </a:blip>
          <a:srcRect b="0" l="0" r="0" t="1215"/>
          <a:stretch/>
        </p:blipFill>
        <p:spPr>
          <a:xfrm>
            <a:off x="882375" y="1599425"/>
            <a:ext cx="6722001" cy="500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333edcf2f1_1_13"/>
          <p:cNvPicPr preferRelativeResize="0"/>
          <p:nvPr/>
        </p:nvPicPr>
        <p:blipFill rotWithShape="1">
          <a:blip r:embed="rId5">
            <a:alphaModFix amt="90000"/>
          </a:blip>
          <a:srcRect b="0" l="12998" r="0" t="0"/>
          <a:stretch/>
        </p:blipFill>
        <p:spPr>
          <a:xfrm>
            <a:off x="8215325" y="0"/>
            <a:ext cx="397667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e90f604f8_15_175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Sales Report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" name="Google Shape;236;g33e90f604f8_15_1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7468" r="7468" t="0"/>
          <a:stretch/>
        </p:blipFill>
        <p:spPr>
          <a:xfrm>
            <a:off x="8295773" y="0"/>
            <a:ext cx="3896100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237" name="Google Shape;237;g33e90f604f8_15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425" y="1198550"/>
            <a:ext cx="6489699" cy="500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e90f604f8_15_185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Sales Analytics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3" name="Google Shape;243;g33e90f604f8_15_1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0996" r="30999" t="0"/>
          <a:stretch/>
        </p:blipFill>
        <p:spPr>
          <a:xfrm>
            <a:off x="8295773" y="0"/>
            <a:ext cx="3896100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244" name="Google Shape;244;g33e90f604f8_15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425" y="1149771"/>
            <a:ext cx="5891211" cy="5207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e90f604f8_15_191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Ingredient Management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0" name="Google Shape;250;g33e90f604f8_15_19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1067" r="31067" t="0"/>
          <a:stretch/>
        </p:blipFill>
        <p:spPr>
          <a:xfrm>
            <a:off x="8295773" y="0"/>
            <a:ext cx="3896100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251" name="Google Shape;251;g33e90f604f8_15_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9475" y="1100750"/>
            <a:ext cx="6229149" cy="55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3e90f604f8_15_198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Ingredient Management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7" name="Google Shape;257;g33e90f604f8_15_19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31077" r="31073" t="0"/>
          <a:stretch/>
        </p:blipFill>
        <p:spPr>
          <a:xfrm>
            <a:off x="8295773" y="0"/>
            <a:ext cx="3896100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258" name="Google Shape;258;g33e90f604f8_15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425" y="1189800"/>
            <a:ext cx="6042374" cy="529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3340718978_1_7"/>
          <p:cNvSpPr txBox="1"/>
          <p:nvPr>
            <p:ph type="title"/>
          </p:nvPr>
        </p:nvSpPr>
        <p:spPr>
          <a:xfrm>
            <a:off x="1338450" y="119450"/>
            <a:ext cx="69036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Supplier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Management: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Adding supplier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4" name="Google Shape;264;g33340718978_1_7"/>
          <p:cNvPicPr preferRelativeResize="0"/>
          <p:nvPr>
            <p:ph idx="1" type="body"/>
          </p:nvPr>
        </p:nvPicPr>
        <p:blipFill rotWithShape="1">
          <a:blip r:embed="rId3">
            <a:alphaModFix amt="50000"/>
          </a:blip>
          <a:srcRect b="0" l="12126" r="12126" t="0"/>
          <a:stretch/>
        </p:blipFill>
        <p:spPr>
          <a:xfrm>
            <a:off x="8295773" y="0"/>
            <a:ext cx="3896100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265" name="Google Shape;265;g33340718978_1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450" y="1654675"/>
            <a:ext cx="6139550" cy="41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340718978_1_20"/>
          <p:cNvSpPr txBox="1"/>
          <p:nvPr>
            <p:ph type="title"/>
          </p:nvPr>
        </p:nvSpPr>
        <p:spPr>
          <a:xfrm>
            <a:off x="1338450" y="119450"/>
            <a:ext cx="69036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Supplier Management: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Adding supplier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1" name="Google Shape;271;g33340718978_1_20"/>
          <p:cNvPicPr preferRelativeResize="0"/>
          <p:nvPr>
            <p:ph idx="1" type="body"/>
          </p:nvPr>
        </p:nvPicPr>
        <p:blipFill rotWithShape="1">
          <a:blip r:embed="rId3">
            <a:alphaModFix amt="50000"/>
          </a:blip>
          <a:srcRect b="0" l="12126" r="12126" t="0"/>
          <a:stretch/>
        </p:blipFill>
        <p:spPr>
          <a:xfrm>
            <a:off x="8295773" y="0"/>
            <a:ext cx="3896100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272" name="Google Shape;272;g33340718978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450" y="1625800"/>
            <a:ext cx="5952274" cy="402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3340718978_1_13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Supplier Management: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Restock Request to Supplier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g33340718978_1_13"/>
          <p:cNvPicPr preferRelativeResize="0"/>
          <p:nvPr>
            <p:ph idx="1" type="body"/>
          </p:nvPr>
        </p:nvPicPr>
        <p:blipFill rotWithShape="1">
          <a:blip r:embed="rId3">
            <a:alphaModFix amt="50000"/>
          </a:blip>
          <a:srcRect b="0" l="7316" r="7316" t="0"/>
          <a:stretch/>
        </p:blipFill>
        <p:spPr>
          <a:xfrm>
            <a:off x="8295773" y="0"/>
            <a:ext cx="3896100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279" name="Google Shape;279;g33340718978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425" y="1610675"/>
            <a:ext cx="5978674" cy="402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/>
          <p:nvPr>
            <p:ph type="title"/>
          </p:nvPr>
        </p:nvSpPr>
        <p:spPr>
          <a:xfrm>
            <a:off x="1359425" y="133725"/>
            <a:ext cx="67725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ChowHub: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The All-in-One Solution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750" y="1577025"/>
            <a:ext cx="5847874" cy="437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"/>
          <p:cNvPicPr preferRelativeResize="0"/>
          <p:nvPr/>
        </p:nvPicPr>
        <p:blipFill rotWithShape="1">
          <a:blip r:embed="rId5">
            <a:alphaModFix amt="50000"/>
          </a:blip>
          <a:srcRect b="0" l="21460" r="18526" t="0"/>
          <a:stretch/>
        </p:blipFill>
        <p:spPr>
          <a:xfrm>
            <a:off x="8076175" y="0"/>
            <a:ext cx="4115825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3340718978_1_31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Supplier Management: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Restock Request to Supplier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5" name="Google Shape;285;g33340718978_1_31"/>
          <p:cNvPicPr preferRelativeResize="0"/>
          <p:nvPr>
            <p:ph idx="1" type="body"/>
          </p:nvPr>
        </p:nvPicPr>
        <p:blipFill rotWithShape="1">
          <a:blip r:embed="rId3">
            <a:alphaModFix amt="50000"/>
          </a:blip>
          <a:srcRect b="0" l="12126" r="12126" t="0"/>
          <a:stretch/>
        </p:blipFill>
        <p:spPr>
          <a:xfrm>
            <a:off x="8295773" y="0"/>
            <a:ext cx="3896100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286" name="Google Shape;286;g33340718978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425" y="1596950"/>
            <a:ext cx="6044274" cy="404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340718978_1_25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Supplier Management: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Restock Request to Supplier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2" name="Google Shape;292;g33340718978_1_25"/>
          <p:cNvPicPr preferRelativeResize="0"/>
          <p:nvPr>
            <p:ph idx="1" type="body"/>
          </p:nvPr>
        </p:nvPicPr>
        <p:blipFill rotWithShape="1">
          <a:blip r:embed="rId3">
            <a:alphaModFix amt="50000"/>
          </a:blip>
          <a:srcRect b="0" l="28696" r="28696" t="0"/>
          <a:stretch/>
        </p:blipFill>
        <p:spPr>
          <a:xfrm>
            <a:off x="8295773" y="0"/>
            <a:ext cx="3896100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293" name="Google Shape;293;g33340718978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9425" y="1638725"/>
            <a:ext cx="5901199" cy="404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e90f604f8_0_8"/>
          <p:cNvSpPr txBox="1"/>
          <p:nvPr>
            <p:ph type="title"/>
          </p:nvPr>
        </p:nvSpPr>
        <p:spPr>
          <a:xfrm>
            <a:off x="1359425" y="88000"/>
            <a:ext cx="68001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4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User authentication with role-based access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group of chefs in a kitchen&#10;&#10;AI-generated content may be incorrect." id="160" name="Google Shape;160;g33e90f604f8_0_8"/>
          <p:cNvPicPr preferRelativeResize="0"/>
          <p:nvPr>
            <p:ph idx="1" type="body"/>
          </p:nvPr>
        </p:nvPicPr>
        <p:blipFill rotWithShape="1">
          <a:blip r:embed="rId4">
            <a:alphaModFix amt="50000"/>
          </a:blip>
          <a:srcRect b="0" l="14924" r="7138" t="0"/>
          <a:stretch/>
        </p:blipFill>
        <p:spPr>
          <a:xfrm>
            <a:off x="8295773" y="0"/>
            <a:ext cx="3896100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161" name="Google Shape;161;g33e90f604f8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9425" y="1477062"/>
            <a:ext cx="5450299" cy="506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"/>
          <p:cNvSpPr txBox="1"/>
          <p:nvPr>
            <p:ph type="title"/>
          </p:nvPr>
        </p:nvSpPr>
        <p:spPr>
          <a:xfrm>
            <a:off x="1359424" y="87996"/>
            <a:ext cx="5691438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Employee Management: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User Registration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7" name="Google Shape;167;p3"/>
          <p:cNvPicPr preferRelativeResize="0"/>
          <p:nvPr>
            <p:ph idx="1" type="body"/>
          </p:nvPr>
        </p:nvPicPr>
        <p:blipFill rotWithShape="1">
          <a:blip r:embed="rId3">
            <a:alphaModFix amt="50000"/>
          </a:blip>
          <a:srcRect b="0" l="13476" r="13476" t="0"/>
          <a:stretch/>
        </p:blipFill>
        <p:spPr>
          <a:xfrm>
            <a:off x="8295773" y="0"/>
            <a:ext cx="3896100" cy="68580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</p:pic>
      <p:pic>
        <p:nvPicPr>
          <p:cNvPr id="168" name="Google Shape;16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9416" y="1526755"/>
            <a:ext cx="5452580" cy="511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340718978_5_0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Employee Management: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Edit Personal Details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4" name="Google Shape;174;g33340718978_5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800" y="1829450"/>
            <a:ext cx="6116899" cy="393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33340718978_5_0"/>
          <p:cNvPicPr preferRelativeResize="0"/>
          <p:nvPr/>
        </p:nvPicPr>
        <p:blipFill rotWithShape="1">
          <a:blip r:embed="rId4">
            <a:alphaModFix amt="50000"/>
          </a:blip>
          <a:srcRect b="0" l="25656" r="18077" t="0"/>
          <a:stretch/>
        </p:blipFill>
        <p:spPr>
          <a:xfrm>
            <a:off x="8333200" y="0"/>
            <a:ext cx="3858801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340718978_5_6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Employee Management: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Shift Schedule Calendar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g33340718978_5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425" y="1835624"/>
            <a:ext cx="6311551" cy="36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3340718978_5_6"/>
          <p:cNvPicPr preferRelativeResize="0"/>
          <p:nvPr/>
        </p:nvPicPr>
        <p:blipFill rotWithShape="1">
          <a:blip r:embed="rId4">
            <a:alphaModFix amt="50000"/>
          </a:blip>
          <a:srcRect b="0" l="43175" r="0" t="0"/>
          <a:stretch/>
        </p:blipFill>
        <p:spPr>
          <a:xfrm>
            <a:off x="8294900" y="0"/>
            <a:ext cx="389709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3340718978_5_12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Employee Management: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Pay Stub Generation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Google Shape;188;g33340718978_5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425" y="2004575"/>
            <a:ext cx="6445026" cy="371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33340718978_5_12"/>
          <p:cNvPicPr preferRelativeResize="0"/>
          <p:nvPr/>
        </p:nvPicPr>
        <p:blipFill rotWithShape="1">
          <a:blip r:embed="rId4">
            <a:alphaModFix amt="50000"/>
          </a:blip>
          <a:srcRect b="0" l="25025" r="18136" t="0"/>
          <a:stretch/>
        </p:blipFill>
        <p:spPr>
          <a:xfrm>
            <a:off x="8294125" y="0"/>
            <a:ext cx="3897876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33edcf2f1_1_21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Menu Management</a:t>
            </a: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Creating Menu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5" name="Google Shape;195;g3333edcf2f1_1_21"/>
          <p:cNvGrpSpPr/>
          <p:nvPr/>
        </p:nvGrpSpPr>
        <p:grpSpPr>
          <a:xfrm>
            <a:off x="1320589" y="1437916"/>
            <a:ext cx="5691075" cy="5209614"/>
            <a:chOff x="353363" y="483750"/>
            <a:chExt cx="7180261" cy="5952484"/>
          </a:xfrm>
        </p:grpSpPr>
        <p:pic>
          <p:nvPicPr>
            <p:cNvPr id="196" name="Google Shape;196;g3333edcf2f1_1_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3375" y="483750"/>
              <a:ext cx="7180249" cy="202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g3333edcf2f1_1_21"/>
            <p:cNvPicPr preferRelativeResize="0"/>
            <p:nvPr/>
          </p:nvPicPr>
          <p:blipFill rotWithShape="1">
            <a:blip r:embed="rId4">
              <a:alphaModFix/>
            </a:blip>
            <a:srcRect b="7808" l="0" r="0" t="0"/>
            <a:stretch/>
          </p:blipFill>
          <p:spPr>
            <a:xfrm>
              <a:off x="353363" y="685796"/>
              <a:ext cx="7180251" cy="57504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g3333edcf2f1_1_21"/>
          <p:cNvPicPr preferRelativeResize="0"/>
          <p:nvPr/>
        </p:nvPicPr>
        <p:blipFill rotWithShape="1">
          <a:blip r:embed="rId5">
            <a:alphaModFix amt="70000"/>
          </a:blip>
          <a:srcRect b="0" l="63807" r="0" t="0"/>
          <a:stretch/>
        </p:blipFill>
        <p:spPr>
          <a:xfrm>
            <a:off x="8235150" y="0"/>
            <a:ext cx="395684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333edcf2f1_1_30"/>
          <p:cNvSpPr txBox="1"/>
          <p:nvPr>
            <p:ph type="title"/>
          </p:nvPr>
        </p:nvSpPr>
        <p:spPr>
          <a:xfrm>
            <a:off x="1359424" y="87996"/>
            <a:ext cx="56913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Menu Management: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Add/Edit Product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4" name="Google Shape;204;g3333edcf2f1_1_30"/>
          <p:cNvGrpSpPr/>
          <p:nvPr/>
        </p:nvGrpSpPr>
        <p:grpSpPr>
          <a:xfrm>
            <a:off x="1359428" y="1399038"/>
            <a:ext cx="5913441" cy="5268636"/>
            <a:chOff x="1081491" y="1398993"/>
            <a:chExt cx="5639368" cy="5052394"/>
          </a:xfrm>
        </p:grpSpPr>
        <p:pic>
          <p:nvPicPr>
            <p:cNvPr id="205" name="Google Shape;205;g3333edcf2f1_1_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1491" y="1398993"/>
              <a:ext cx="5639368" cy="1767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g3333edcf2f1_1_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1500" y="1575750"/>
              <a:ext cx="5639350" cy="487563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g3333edcf2f1_1_30"/>
          <p:cNvPicPr preferRelativeResize="0"/>
          <p:nvPr/>
        </p:nvPicPr>
        <p:blipFill rotWithShape="1">
          <a:blip r:embed="rId5">
            <a:alphaModFix amt="50000"/>
          </a:blip>
          <a:srcRect b="0" l="12937" r="0" t="0"/>
          <a:stretch/>
        </p:blipFill>
        <p:spPr>
          <a:xfrm>
            <a:off x="8215325" y="0"/>
            <a:ext cx="3976674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Coffee">
      <a:dk1>
        <a:srgbClr val="000000"/>
      </a:dk1>
      <a:lt1>
        <a:srgbClr val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2025-03-09T16:06:35Z</dcterms:created>
  <dc:creator>Mostafa Hasanalipourshahrabadi</dc:creator>
</cp:coreProperties>
</file>